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91" r:id="rId4"/>
    <p:sldId id="276" r:id="rId5"/>
    <p:sldId id="266" r:id="rId6"/>
    <p:sldId id="289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42A7"/>
    <a:srgbClr val="F6465B"/>
    <a:srgbClr val="F7B309"/>
    <a:srgbClr val="E0A740"/>
    <a:srgbClr val="FFC000"/>
    <a:srgbClr val="F9690E"/>
    <a:srgbClr val="3BAB1D"/>
    <a:srgbClr val="5BBA14"/>
    <a:srgbClr val="2ECC7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6" autoAdjust="0"/>
    <p:restoredTop sz="75270" autoAdjust="0"/>
  </p:normalViewPr>
  <p:slideViewPr>
    <p:cSldViewPr snapToGrid="0">
      <p:cViewPr varScale="1">
        <p:scale>
          <a:sx n="115" d="100"/>
          <a:sy n="115" d="100"/>
        </p:scale>
        <p:origin x="15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91AB5-0E4E-479D-8A96-0FE59CCA5C1A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041E2-CF82-4EF9-9674-76498D0DBB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6154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041E2-CF82-4EF9-9674-76498D0DBB1B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98920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sz="1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041E2-CF82-4EF9-9674-76498D0DBB1B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2209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sz="1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041E2-CF82-4EF9-9674-76498D0DBB1B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2337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B041E2-CF82-4EF9-9674-76498D0DBB1B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5691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ts val="2000"/>
              </a:lnSpc>
              <a:buFont typeface="Wingdings" panose="05000000000000000000" pitchFamily="2" charset="2"/>
              <a:buNone/>
            </a:pPr>
            <a:endParaRPr lang="zh-HK" altLang="en-US" sz="1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041E2-CF82-4EF9-9674-76498D0DBB1B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6806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zh-HK" altLang="en-US" sz="1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B041E2-CF82-4EF9-9674-76498D0DBB1B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4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05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B041E2-CF82-4EF9-9674-76498D0DBB1B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8507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HK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1396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9308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065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083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38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009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090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582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068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3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330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D78DC-8D3A-4B41-B513-7CEA0DCC27F6}" type="datetimeFigureOut">
              <a:rPr lang="zh-HK" altLang="en-US" smtClean="0"/>
              <a:t>22/5/2023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E6A42-199C-4F61-B2C2-57835E2D05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008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jp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1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6.png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7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28FFB6B-0E48-4F0C-A650-B07AAF71C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659" y="678002"/>
            <a:ext cx="5628067" cy="166595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000" b="1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替同學或教師改花名，看似是求學時期的集體回憶</a:t>
            </a:r>
            <a:r>
              <a:rPr lang="en-US" altLang="zh-TW" sz="3000" b="1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zh-HK" altLang="en-US" sz="3000" b="1" dirty="0">
              <a:solidFill>
                <a:srgbClr val="9042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37" y="0"/>
            <a:ext cx="2143197" cy="697911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246" y="3181082"/>
            <a:ext cx="7030590" cy="367691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206838" y="3554959"/>
            <a:ext cx="1403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佢咁高，成隻長頸鹿咁</a:t>
            </a: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zh-HK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458938" y="3554959"/>
            <a:ext cx="1403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魚蛋、</a:t>
            </a:r>
            <a:endParaRPr lang="en-US" altLang="zh-TW" sz="2000" b="1" dirty="0">
              <a:solidFill>
                <a:schemeClr val="tx1">
                  <a:lumMod val="85000"/>
                  <a:lumOff val="1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佛地魔</a:t>
            </a:r>
            <a:endParaRPr lang="zh-HK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536322" y="4127185"/>
            <a:ext cx="1403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如花</a:t>
            </a: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個名襯佢</a:t>
            </a: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zh-HK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853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700"/>
            <a:ext cx="9144000" cy="7010400"/>
          </a:xfrm>
          <a:prstGeom prst="rect">
            <a:avLst/>
          </a:prstGeom>
        </p:spPr>
      </p:pic>
      <p:pic>
        <p:nvPicPr>
          <p:cNvPr id="37" name="圖片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030" y="4581472"/>
            <a:ext cx="3208971" cy="3185717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88" y="346077"/>
            <a:ext cx="3235612" cy="3214040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391" y="1926972"/>
            <a:ext cx="1115581" cy="134526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89" y="4367364"/>
            <a:ext cx="1400179" cy="1708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43" y="3346949"/>
            <a:ext cx="1664888" cy="204083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439" y="4699934"/>
            <a:ext cx="1497471" cy="18114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圖片 3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082" y="3678158"/>
            <a:ext cx="1664888" cy="2006405"/>
          </a:xfrm>
          <a:prstGeom prst="rect">
            <a:avLst/>
          </a:prstGeom>
        </p:spPr>
      </p:pic>
      <p:pic>
        <p:nvPicPr>
          <p:cNvPr id="34" name="圖片 3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134" y="2080520"/>
            <a:ext cx="1260486" cy="14989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636" y="2247312"/>
            <a:ext cx="3624136" cy="3824971"/>
          </a:xfrm>
          <a:prstGeom prst="rect">
            <a:avLst/>
          </a:prstGeom>
          <a:ln>
            <a:noFill/>
          </a:ln>
          <a:effectLst/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28FFB6B-0E48-4F0C-A650-B07AAF71C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700" y="2753083"/>
            <a:ext cx="3081112" cy="1805944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sz="3000" b="1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分享被人改花名的感受或叫別人花名的原因。</a:t>
            </a:r>
            <a:endParaRPr lang="en-US" sz="3000" b="1" dirty="0">
              <a:solidFill>
                <a:srgbClr val="9042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385" y="510966"/>
            <a:ext cx="3093230" cy="122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4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82" y="3749558"/>
            <a:ext cx="6256723" cy="2124818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198" y="3403476"/>
            <a:ext cx="1854199" cy="2097564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027" y="503917"/>
            <a:ext cx="4255946" cy="129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1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202" y="2730556"/>
            <a:ext cx="5112913" cy="2651177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TW" altLang="en-US" sz="30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你對陳老師叫學生花名這行為有何看法</a:t>
            </a:r>
            <a:r>
              <a:rPr lang="en-US" altLang="zh-TW" sz="30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sz="30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你容許學生叫教師花名嗎</a:t>
            </a:r>
            <a:r>
              <a:rPr lang="en-US" altLang="zh-TW" sz="30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en-US" sz="30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為甚麼</a:t>
            </a:r>
            <a:r>
              <a:rPr lang="en-US" altLang="zh-TW" sz="30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HK" altLang="en-US" sz="3000" dirty="0">
              <a:solidFill>
                <a:srgbClr val="9042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214562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437" y="216289"/>
            <a:ext cx="4815126" cy="177889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1404"/>
            <a:ext cx="2495784" cy="4148243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250" y="2865034"/>
            <a:ext cx="380952" cy="38095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250" y="4333856"/>
            <a:ext cx="38095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86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3911" y="2890296"/>
            <a:ext cx="4258568" cy="1594772"/>
          </a:xfrm>
        </p:spPr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000" spc="1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就師生關係方面的守則</a:t>
            </a:r>
            <a:r>
              <a:rPr lang="zh-TW" altLang="en-US" sz="3000" spc="10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作審視</a:t>
            </a:r>
            <a:endParaRPr lang="zh-HK" altLang="en-US" sz="3000" dirty="0">
              <a:solidFill>
                <a:srgbClr val="9042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2136"/>
            <a:ext cx="2962141" cy="474586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21456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959" y="3187008"/>
            <a:ext cx="380952" cy="380952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295" y="251806"/>
            <a:ext cx="4379410" cy="176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071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493" y="2030897"/>
            <a:ext cx="6146594" cy="51435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458"/>
            <a:ext cx="9144000" cy="2214562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70451" y="2312914"/>
            <a:ext cx="6437186" cy="8071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b="1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關愛學生、以身作則</a:t>
            </a:r>
            <a:endParaRPr lang="zh-HK" altLang="en-US" sz="4400" b="1" dirty="0">
              <a:solidFill>
                <a:srgbClr val="9042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5172" y="3263819"/>
            <a:ext cx="7833654" cy="2781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TW" altLang="en-US" sz="30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教師應關顧和尊重學生的感受，即使一些看似無傷大雅的言行，亦會對學生的心靈造成傷害</a:t>
            </a:r>
            <a:endParaRPr lang="en-US" altLang="zh-TW" sz="3000" dirty="0">
              <a:solidFill>
                <a:srgbClr val="9042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>
              <a:lnSpc>
                <a:spcPct val="150000"/>
              </a:lnSpc>
            </a:pPr>
            <a:r>
              <a:rPr lang="zh-TW" altLang="en-US" sz="3000" dirty="0">
                <a:solidFill>
                  <a:srgbClr val="9042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教師應以身作則，樹立好榜樣，教導學生互相尊重，幫助他們建立正面的價值觀</a:t>
            </a:r>
            <a:endParaRPr lang="en-US" altLang="zh-HK" sz="3000" dirty="0">
              <a:solidFill>
                <a:srgbClr val="9042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724" y="458143"/>
            <a:ext cx="2304552" cy="1312952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39" y="3576799"/>
            <a:ext cx="277898" cy="277898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07" y="4918412"/>
            <a:ext cx="277898" cy="27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004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5526</TotalTime>
  <Words>139</Words>
  <Application>Microsoft Office PowerPoint</Application>
  <PresentationFormat>On-screen Show (4:3)</PresentationFormat>
  <Paragraphs>19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4_PPT_TC</dc:title>
  <dc:creator>WONG Suk-ting</dc:creator>
  <cp:lastModifiedBy>SLPD2</cp:lastModifiedBy>
  <cp:revision>348</cp:revision>
  <dcterms:created xsi:type="dcterms:W3CDTF">2021-09-13T06:34:29Z</dcterms:created>
  <dcterms:modified xsi:type="dcterms:W3CDTF">2023-05-22T04:34:34Z</dcterms:modified>
</cp:coreProperties>
</file>